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65" r:id="rId2"/>
    <p:sldId id="766" r:id="rId3"/>
    <p:sldId id="767" r:id="rId4"/>
    <p:sldId id="768" r:id="rId5"/>
    <p:sldId id="76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7" y="2514794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282. KHRISTIAN LIMTAK PAI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915176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Christian, Walk Carefully</a:t>
            </a:r>
          </a:p>
          <a:p>
            <a:r>
              <a:rPr lang="en-US" sz="1500" dirty="0" err="1"/>
              <a:t>Efes</a:t>
            </a:r>
            <a:r>
              <a:rPr lang="en-US" sz="1500" dirty="0"/>
              <a:t>. 4:1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0954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ze-etna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Nungkiksak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6971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thengkik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9683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galvante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Ze-etna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kantanzo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8058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lam-en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114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237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282. KHRISTIAN LIMTAK PAI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2018-12-14T14:56:03Z</dcterms:modified>
</cp:coreProperties>
</file>